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76" r:id="rId4"/>
    <p:sldId id="272" r:id="rId5"/>
    <p:sldId id="270" r:id="rId6"/>
    <p:sldId id="271" r:id="rId7"/>
    <p:sldId id="274" r:id="rId8"/>
    <p:sldId id="259" r:id="rId9"/>
    <p:sldId id="260" r:id="rId10"/>
    <p:sldId id="261" r:id="rId11"/>
    <p:sldId id="279" r:id="rId12"/>
    <p:sldId id="280" r:id="rId13"/>
    <p:sldId id="281" r:id="rId14"/>
    <p:sldId id="263" r:id="rId15"/>
    <p:sldId id="265" r:id="rId16"/>
    <p:sldId id="264" r:id="rId17"/>
    <p:sldId id="266" r:id="rId18"/>
    <p:sldId id="267" r:id="rId19"/>
    <p:sldId id="277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9" d="100"/>
          <a:sy n="119" d="100"/>
        </p:scale>
        <p:origin x="-23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8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1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21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28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2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3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9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7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05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63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08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B8F4C-8CF2-4C9D-BD3E-5B7733D12D02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D48A1-CB01-435B-BAD2-A3F045A68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61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25" y="-7721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6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88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2" y="69813"/>
            <a:ext cx="11949196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3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6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" y="68366"/>
            <a:ext cx="12006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3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3215" cy="68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92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7011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Произвольный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Admin</cp:lastModifiedBy>
  <cp:revision>10</cp:revision>
  <dcterms:created xsi:type="dcterms:W3CDTF">2023-03-04T15:04:04Z</dcterms:created>
  <dcterms:modified xsi:type="dcterms:W3CDTF">2024-04-15T09:00:00Z</dcterms:modified>
</cp:coreProperties>
</file>