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42220B-1861-5225-650F-DF7F43CA1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6706B7A-A50D-860A-85C5-6F74406F0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26B6099-7788-8CF7-8E45-AB686DF76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2FE5-E4CA-4DC6-986E-F5868CC6A45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279B0D-D4B4-C39F-8042-AC1C8D611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33D878-12CC-2C5E-A89B-2424D51E2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FC25-8E31-4345-ACF3-F1A07A1C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277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9FAFB8-EBC4-8DAA-27F1-2996B71C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825EFC5-5E84-1064-7ADE-570882068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0B5B89D-DB0A-D192-E7E4-89A0209C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2FE5-E4CA-4DC6-986E-F5868CC6A45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A3E94DB-FDC0-4D06-64D7-FED567B6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CEAC17B-3B04-D4AD-53E3-26FEDDAB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FC25-8E31-4345-ACF3-F1A07A1C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879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2FB178B-8F17-408E-31ED-F0DD22DAC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29379D0-C36B-7C8B-146D-DD7FAEED9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1D5CD5F-94DC-C04E-EE11-73ACE95C7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2FE5-E4CA-4DC6-986E-F5868CC6A45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FF94A5F-B05D-F724-4602-978A6C115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A9B4AC2-D488-25B9-C919-D8734D8CA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FC25-8E31-4345-ACF3-F1A07A1C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102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FB0B64-90D7-697B-5A98-C7344D9AA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0F4496-AB21-35E8-38C8-F9D57BC0A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812D52C-FF9A-F76D-8292-D99250B25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2FE5-E4CA-4DC6-986E-F5868CC6A45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349FE1D-3ED6-F704-45D9-A63167C9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57DC617-E112-5C9A-797B-513EA6A2B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FC25-8E31-4345-ACF3-F1A07A1C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50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10B1E7-FB13-9D68-A1A4-E5ABD3F54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65EA55C-7454-BF30-6524-644A70C25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A9F719-E341-7C40-5A03-881A78631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2FE5-E4CA-4DC6-986E-F5868CC6A45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7758EA5-E860-E1A1-F74E-83B30DAA1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6C9F179-8534-2D1C-D30D-1A56CE404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FC25-8E31-4345-ACF3-F1A07A1C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874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5DE96F-54FA-6D82-D35A-B7F46F1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DACCFAE-F98A-00AB-53AB-EFFED3F8FF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66EC216-7B7F-79DC-D477-CF135DD0E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9C78BE6-1152-04E6-43EC-3F3D1F29F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2FE5-E4CA-4DC6-986E-F5868CC6A45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C8CB3BD-1741-89AB-782A-29CD2F5D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AA77361-17DB-55F2-D625-C9EC4B2CD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FC25-8E31-4345-ACF3-F1A07A1C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506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E7104A-762B-767E-FE18-7760CA78F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45CE100-61D1-24EF-B464-98B01B3CA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ECFEA76-6963-6FD7-738A-7EE6C7D51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71D9747-F0B9-FAA6-24ED-55BD684653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9352E1D-C3C1-D143-05EC-2F0D83016E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9E0391A-69BC-C1CE-39F3-59812730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2FE5-E4CA-4DC6-986E-F5868CC6A45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55C7C17-A602-DDEF-3F93-987F5190D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C1AD8C6-1992-2F27-35AC-B1F417CA6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FC25-8E31-4345-ACF3-F1A07A1C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022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07648E-D187-9A81-EC77-587947DC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81D4A4B-BEE7-4DA4-59F1-62147448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2FE5-E4CA-4DC6-986E-F5868CC6A45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01EC231-FDD2-BC2C-0B4B-503B41946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7EC8DDD-A62C-662D-2B46-6A25B2DC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FC25-8E31-4345-ACF3-F1A07A1C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540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89CAFC1-1AEC-AAEA-135B-C2658BA3A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2FE5-E4CA-4DC6-986E-F5868CC6A45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58EFB84-9888-3A6F-3611-ADBB0282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694CC94-BDF6-050A-FE07-F3930F4E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FC25-8E31-4345-ACF3-F1A07A1C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100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18B3F1-74B8-7BB7-5516-FA687D5F8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DC9473A-0293-52BC-977E-875203C0D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BD75AAB-4734-19E7-6BD1-E498FAF59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AA45573-79BB-8C6E-351F-2FCB78BCC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2FE5-E4CA-4DC6-986E-F5868CC6A45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C015F01-EE7F-1577-46DF-AF2957DD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0915932-8F86-D7F2-EFC5-0C766765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FC25-8E31-4345-ACF3-F1A07A1C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376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E162EC-7EB0-70B3-801A-E5E357C61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D43F71F-0886-BB70-CA83-7BD30AE6A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814BC5F-86B5-D29C-00D3-EB15C140D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F156EB4-27FF-E1DF-8836-0D6AEBE4D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2FE5-E4CA-4DC6-986E-F5868CC6A45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F588704-CE39-22C4-6639-607474341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CBD1FCE-CD6C-06AA-5D83-B5073057D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FC25-8E31-4345-ACF3-F1A07A1C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058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7D388D-8E23-BA8C-A09E-70A7ACD2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78ED960-F5E4-2ECC-5B51-ADC49B66D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DDE562-81E7-1D65-E0A6-AF3F8311C6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A2FE5-E4CA-4DC6-986E-F5868CC6A45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43C5F08-1A1F-C0F5-CA16-F293F1BCB4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C1516AA-8EC9-4E6E-EF18-65ABA1133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1FC25-8E31-4345-ACF3-F1A07A1C4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3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00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BE094E9-309F-ED36-0483-3D9AF6857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00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54F6A8B-4947-0552-3DF6-3DED680C0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0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E1286A4-E426-2DB4-0552-8CF37C787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21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0113BED-F503-DC42-14EB-6BA7A43FE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43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7988499-08A0-98E0-591D-27369ED6C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9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5FCB59-1B3D-570A-CB74-90AE90BEA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88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0FD2865-D3EF-B9CC-BDCA-47C3A51E2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87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6D6F3E4-D4C8-C0DC-96F4-FD9BA7744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09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A11E77A-DBDF-26DF-2283-825123A34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80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4856D2E-5ADA-A3A9-4084-433F4D565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65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10C5767-B05D-3C5D-BA9D-112763E68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22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AE4F6C0-5281-6972-3505-2FA9924D1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82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D6DE522-1516-05AE-2C7B-F72919EC4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3DDCE5C-8E92-7530-16F2-E865A9EDB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45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0BE3A22-BB9B-12E7-8ED1-29826FD8F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77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13895C9-1256-370F-C8F0-798DE59E1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84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1DA1CC2-87EC-818B-CF09-F7E544273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58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5D39D09-9EC0-D384-A948-448068F47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59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8951633-7177-10BF-5963-A649F4A46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69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38F818C-1478-74B2-697C-112E1076A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79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BEDC73F-CE18-9721-164C-3C3DFC15B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61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C4B632A-5514-1A0E-B706-A21AC3EC2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58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74A9971-3CF0-FA08-C4F8-4169FD4BB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93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7CB0B8A-DF17-3F36-B932-C947CB0C5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1BD5189-2CE6-33C9-E54F-1FD0DC1FA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981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4A1E6E0-E92F-400E-042A-C1455DA4F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24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0C65C62-DD95-370B-C490-0DDB01CC8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56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B0776CF-B13E-4DA0-FBB4-C6872AFA2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73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C3BD79D-212F-59DA-5DBD-C52105040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54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042CA5-8914-ED1E-1698-028E04064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47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5BBCB06-9B59-33BD-9C2F-5F85FC067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3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65E9FBF-C286-CA4C-F4F7-877E722C4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71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8FC2E2-6942-0E2D-4DA1-553E4B02F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21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B433D-56F1-B882-DB18-B8B945B5F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B02756-CC59-F02E-D92A-231CA997C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781EFF-EC1D-1035-3ABE-3684C58E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E36DA9A-393B-B747-EF9D-D74EEFB27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08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Широкоэкранный</PresentationFormat>
  <Paragraphs>0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Nikita Golokov</dc:creator>
  <cp:lastModifiedBy>Раиса</cp:lastModifiedBy>
  <cp:revision>3</cp:revision>
  <dcterms:created xsi:type="dcterms:W3CDTF">2024-03-15T10:43:04Z</dcterms:created>
  <dcterms:modified xsi:type="dcterms:W3CDTF">2024-04-11T05:40:05Z</dcterms:modified>
</cp:coreProperties>
</file>