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9144000" cy="5143500" type="screen16x9"/>
  <p:notesSz cx="6858000" cy="9144000"/>
  <p:embeddedFontLst>
    <p:embeddedFont>
      <p:font typeface="Libre Franklin Medium" panose="020B060402020202020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C248F13-B967-428B-93F6-B0C1B568A1E3}">
          <p14:sldIdLst>
            <p14:sldId id="256"/>
            <p14:sldId id="257"/>
            <p14:sldId id="258"/>
            <p14:sldId id="259"/>
            <p14:sldId id="260"/>
            <p14:sldId id="263"/>
          </p14:sldIdLst>
        </p14:section>
        <p14:section name="Раздел без заголовка" id="{2073A1DF-EE01-45D2-94B9-D4503F3AB298}">
          <p14:sldIdLst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jXJ2uQ3Ex+UQs9d7YUhVXed/ZV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5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48596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2183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9926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1589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7979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887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165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6486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130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 Medium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 Medium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 Medium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 sz="44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C:\Users\Admin\Downloads\TvUBHDLgdb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8424" y="4443958"/>
            <a:ext cx="648071" cy="64807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1917125" y="277275"/>
            <a:ext cx="71193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Истории из истории: библиотека в доме политкаторжан, библиотека на Троицкой площади</a:t>
            </a: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l="-398" t="43806" r="398" b="-2308"/>
          <a:stretch/>
        </p:blipFill>
        <p:spPr>
          <a:xfrm rot="-5400000">
            <a:off x="-1575007" y="1575006"/>
            <a:ext cx="5164037" cy="201402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917125" y="3481200"/>
            <a:ext cx="6733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Старикова Анна Владимировна, заведующая 3-й районной библиотекой Петроградского района</a:t>
            </a:r>
            <a:endParaRPr sz="2000">
              <a:solidFill>
                <a:srgbClr val="3F3F3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/>
          <p:nvPr/>
        </p:nvSpPr>
        <p:spPr>
          <a:xfrm>
            <a:off x="0" y="1940185"/>
            <a:ext cx="9144000" cy="201622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56874" y="196697"/>
            <a:ext cx="525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Библиотека на Троицкой площади</a:t>
            </a:r>
            <a:endParaRPr sz="2400" b="1">
              <a:solidFill>
                <a:srgbClr val="3F3F3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94" name="Google Shape;94;p2" descr="C:\Users\Admin\Downloads\TvUBHDLgdb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575" y="160087"/>
            <a:ext cx="534884" cy="53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575" y="694976"/>
            <a:ext cx="8244324" cy="4369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6" name="Google Shape;9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2287" y="2997975"/>
            <a:ext cx="302433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/>
          <p:nvPr/>
        </p:nvSpPr>
        <p:spPr>
          <a:xfrm>
            <a:off x="0" y="1779662"/>
            <a:ext cx="9144000" cy="20163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858150" y="179754"/>
            <a:ext cx="862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Экскурсии по Троицкой площади и окрестностям</a:t>
            </a:r>
            <a:endParaRPr dirty="0"/>
          </a:p>
        </p:txBody>
      </p:sp>
      <p:pic>
        <p:nvPicPr>
          <p:cNvPr id="103" name="Google Shape;103;p3" descr="C:\Users\Admin\Downloads\TvUBHDLgdb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38850" y="-723452"/>
            <a:ext cx="198020" cy="1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 t="11016"/>
          <a:stretch/>
        </p:blipFill>
        <p:spPr>
          <a:xfrm>
            <a:off x="444650" y="2653600"/>
            <a:ext cx="4079299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" name="Google Shape;105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8550" y="741798"/>
            <a:ext cx="3742899" cy="210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" name="Google Shape;106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2550" y="3455757"/>
            <a:ext cx="2129126" cy="1418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" name="Google Shape;107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0777" y="818895"/>
            <a:ext cx="2129126" cy="141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oogle Shape;84;p1" descr="C:\Users\Admin\Downloads\TvUBHDLgdbY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614" y="52929"/>
            <a:ext cx="648071" cy="648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/>
          <p:nvPr/>
        </p:nvSpPr>
        <p:spPr>
          <a:xfrm>
            <a:off x="751459" y="196696"/>
            <a:ext cx="4533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Были и небылицы Северной столицы</a:t>
            </a:r>
            <a:endParaRPr/>
          </a:p>
        </p:txBody>
      </p:sp>
      <p:pic>
        <p:nvPicPr>
          <p:cNvPr id="113" name="Google Shape;113;p4" descr="C:\Users\Admin\Downloads\TvUBHDLgdb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575" y="160087"/>
            <a:ext cx="534884" cy="53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/>
          <p:nvPr/>
        </p:nvSpPr>
        <p:spPr>
          <a:xfrm>
            <a:off x="0" y="1779662"/>
            <a:ext cx="9144000" cy="201622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15" name="Google Shape;11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575" y="2449759"/>
            <a:ext cx="6477599" cy="238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6" name="Google Shape;116;p4" descr="C:\Users\Admin\Desktop\Фото 19-23\Фото и видео 2023\05. Май\21.05.2023 Книжный салон 2023\IMG_640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7525" y="548735"/>
            <a:ext cx="3227592" cy="21517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/>
          <p:nvPr/>
        </p:nvSpPr>
        <p:spPr>
          <a:xfrm>
            <a:off x="0" y="1779662"/>
            <a:ext cx="9144000" cy="201622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827584" y="196697"/>
            <a:ext cx="35978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Дом политкаторжан</a:t>
            </a:r>
            <a:endParaRPr sz="2400" b="1">
              <a:solidFill>
                <a:srgbClr val="3F3F3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23" name="Google Shape;123;p5" descr="C:\Users\Admin\Downloads\TvUBHDLgdb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575" y="160087"/>
            <a:ext cx="534884" cy="53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775" y="1043000"/>
            <a:ext cx="5010150" cy="331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2990" y="1779650"/>
            <a:ext cx="3865660" cy="3014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/>
          <p:nvPr/>
        </p:nvSpPr>
        <p:spPr>
          <a:xfrm>
            <a:off x="0" y="1659839"/>
            <a:ext cx="9144000" cy="201622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827584" y="196697"/>
            <a:ext cx="30243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Архив</a:t>
            </a:r>
            <a:endParaRPr/>
          </a:p>
        </p:txBody>
      </p:sp>
      <p:pic>
        <p:nvPicPr>
          <p:cNvPr id="132" name="Google Shape;132;p6" descr="C:\Users\Admin\Downloads\TvUBHDLgdb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575" y="160087"/>
            <a:ext cx="534884" cy="53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3926" y="432525"/>
            <a:ext cx="3176425" cy="4138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4" name="Google Shape;134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900" y="1184400"/>
            <a:ext cx="4609168" cy="3456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808451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/>
          <p:nvPr/>
        </p:nvSpPr>
        <p:spPr>
          <a:xfrm>
            <a:off x="0" y="1659839"/>
            <a:ext cx="9144000" cy="201622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827583" y="196697"/>
            <a:ext cx="391844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Архив</a:t>
            </a:r>
            <a:r>
              <a:rPr lang="en-US" sz="2400" b="1" dirty="0" smtClean="0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r>
              <a:rPr lang="ru-RU" sz="2400" b="1" dirty="0" smtClean="0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в объективе камер</a:t>
            </a:r>
            <a:endParaRPr dirty="0"/>
          </a:p>
        </p:txBody>
      </p:sp>
      <p:pic>
        <p:nvPicPr>
          <p:cNvPr id="132" name="Google Shape;132;p6" descr="C:\Users\Admin\Downloads\TvUBHDLgdb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575" y="160087"/>
            <a:ext cx="534884" cy="53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3377"/>
          <a:stretch/>
        </p:blipFill>
        <p:spPr>
          <a:xfrm>
            <a:off x="5186468" y="844842"/>
            <a:ext cx="3042381" cy="3519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3" y="1137821"/>
            <a:ext cx="3531302" cy="350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7" descr="C:\Users\Admin\Downloads\TvUBHDLgdb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8424" y="4443958"/>
            <a:ext cx="648071" cy="64807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/>
          <p:nvPr/>
        </p:nvSpPr>
        <p:spPr>
          <a:xfrm>
            <a:off x="1990200" y="955275"/>
            <a:ext cx="6473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Спасибо за внимание!</a:t>
            </a:r>
            <a:endParaRPr/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4">
            <a:alphaModFix/>
          </a:blip>
          <a:srcRect l="-398" t="43806" r="398" b="-2308"/>
          <a:stretch/>
        </p:blipFill>
        <p:spPr>
          <a:xfrm rot="-5400000">
            <a:off x="-1575007" y="1575006"/>
            <a:ext cx="5164037" cy="201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7"/>
          <p:cNvSpPr txBox="1"/>
          <p:nvPr/>
        </p:nvSpPr>
        <p:spPr>
          <a:xfrm>
            <a:off x="2411760" y="3073834"/>
            <a:ext cx="3024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Троицкая пл. П. С., д. 1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232-58-36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https://vk.com/troick_lib</a:t>
            </a:r>
            <a:endParaRPr sz="1800" b="1">
              <a:solidFill>
                <a:srgbClr val="3F3F3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43" name="Google Shape;143;p7" descr="C:\Users\Admin\Downloads\free-png.ru-31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4266" y="3960440"/>
            <a:ext cx="267494" cy="26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 descr="C:\Users\Admin\Downloads\72562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4266" y="3540374"/>
            <a:ext cx="267494" cy="26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 descr="C:\Users\Admin\Downloads\pngtree-address-icon-isolated-on-abstract-background-png-image_190195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27151" y="3147814"/>
            <a:ext cx="274340" cy="274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</Words>
  <Application>Microsoft Office PowerPoint</Application>
  <PresentationFormat>Экран (16:9)</PresentationFormat>
  <Paragraphs>12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Libre Franklin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Sotrudnik</cp:lastModifiedBy>
  <cp:revision>2</cp:revision>
  <dcterms:created xsi:type="dcterms:W3CDTF">2023-02-13T11:10:38Z</dcterms:created>
  <dcterms:modified xsi:type="dcterms:W3CDTF">2024-04-11T10:11:17Z</dcterms:modified>
</cp:coreProperties>
</file>